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8" r:id="rId3"/>
    <p:sldId id="256" r:id="rId4"/>
    <p:sldId id="259" r:id="rId5"/>
    <p:sldId id="257" r:id="rId6"/>
  </p:sldIdLst>
  <p:sldSz cx="12599988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q" id="{ECA5AC6A-1F93-4D67-B9CE-04961020ABAA}">
          <p14:sldIdLst>
            <p14:sldId id="260"/>
          </p14:sldIdLst>
        </p14:section>
        <p14:section name="woB0_wT2" id="{8AB17843-A44C-4110-83AA-E4E3CD0F4D6C}">
          <p14:sldIdLst>
            <p14:sldId id="258"/>
            <p14:sldId id="256"/>
          </p14:sldIdLst>
        </p14:section>
        <p14:section name="woT2B0" id="{88BD0FFC-B9E2-4B32-8FDE-ACA3DAE0DF8E}">
          <p14:sldIdLst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14" autoAdjust="0"/>
  </p:normalViewPr>
  <p:slideViewPr>
    <p:cSldViewPr snapToGrid="0">
      <p:cViewPr varScale="1">
        <p:scale>
          <a:sx n="86" d="100"/>
          <a:sy n="86" d="100"/>
        </p:scale>
        <p:origin x="14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72842"/>
            <a:ext cx="10709990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726842"/>
            <a:ext cx="9449991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94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0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79142"/>
            <a:ext cx="2716872" cy="762669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79142"/>
            <a:ext cx="7993117" cy="762669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8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9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243638"/>
            <a:ext cx="10867490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6022610"/>
            <a:ext cx="10867490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95710"/>
            <a:ext cx="5354995" cy="57101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95710"/>
            <a:ext cx="5354995" cy="57101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9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79144"/>
            <a:ext cx="10867490" cy="17394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206137"/>
            <a:ext cx="533038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287331"/>
            <a:ext cx="5330385" cy="48351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206137"/>
            <a:ext cx="535663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287331"/>
            <a:ext cx="5356636" cy="48351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6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1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9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99969"/>
            <a:ext cx="406382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95769"/>
            <a:ext cx="6378744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699862"/>
            <a:ext cx="406382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99969"/>
            <a:ext cx="406382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95769"/>
            <a:ext cx="6378744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699862"/>
            <a:ext cx="406382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0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79144"/>
            <a:ext cx="10867490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95710"/>
            <a:ext cx="10867490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341240"/>
            <a:ext cx="2834997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09F5-3660-4369-8BA5-65941ED3B376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341240"/>
            <a:ext cx="425249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341240"/>
            <a:ext cx="2834997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4FE2D-7163-42AB-9355-2858984C2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5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svg"/><Relationship Id="rId7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44113E8F-1A02-42B8-A350-44B13AD9A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1173"/>
            <a:ext cx="10001250" cy="285750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A7F5E737-CA33-4067-8925-76120BEA2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369" y="3004846"/>
            <a:ext cx="10001250" cy="19050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6CFE3415-4757-4CE6-BAD5-DB7DE035E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9369" y="4976019"/>
            <a:ext cx="10001250" cy="1905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16A9653B-A03D-4BBA-969E-54337A15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9369" y="6947192"/>
            <a:ext cx="10001250" cy="1905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1D6FB-126B-4665-A820-FB9B31DA6E23}"/>
              </a:ext>
            </a:extLst>
          </p:cNvPr>
          <p:cNvSpPr txBox="1"/>
          <p:nvPr/>
        </p:nvSpPr>
        <p:spPr>
          <a:xfrm>
            <a:off x="10100721" y="81173"/>
            <a:ext cx="24992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dirty="0"/>
              <a:t>Spherical Harmonics</a:t>
            </a:r>
          </a:p>
          <a:p>
            <a:r>
              <a:rPr lang="fr-FR" altLang="zh-CN" sz="1400" dirty="0"/>
              <a:t>  h0 [</a:t>
            </a:r>
            <a:r>
              <a:rPr lang="en-US" altLang="zh-CN" sz="1400" dirty="0"/>
              <a:t>m</a:t>
            </a:r>
            <a:r>
              <a:rPr lang="fr-FR" altLang="zh-CN" sz="1400" dirty="0"/>
              <a:t>T] = 1</a:t>
            </a:r>
          </a:p>
          <a:p>
            <a:r>
              <a:rPr lang="fr-FR" altLang="zh-CN" sz="1400" dirty="0"/>
              <a:t>  h1 [</a:t>
            </a:r>
            <a:r>
              <a:rPr lang="en-US" altLang="zh-CN" sz="1400" dirty="0"/>
              <a:t>m</a:t>
            </a:r>
            <a:r>
              <a:rPr lang="fr-FR" altLang="zh-CN" sz="1400" dirty="0"/>
              <a:t>T/m] = x</a:t>
            </a:r>
          </a:p>
          <a:p>
            <a:r>
              <a:rPr lang="fr-FR" altLang="zh-CN" sz="1400" dirty="0"/>
              <a:t>  h2 [mT/m] = y</a:t>
            </a:r>
          </a:p>
          <a:p>
            <a:r>
              <a:rPr lang="fr-FR" altLang="zh-CN" sz="1400" dirty="0"/>
              <a:t>  h3 [mT/m] = z</a:t>
            </a:r>
          </a:p>
          <a:p>
            <a:r>
              <a:rPr lang="fr-FR" altLang="zh-CN" sz="1400" dirty="0"/>
              <a:t>  h4 [mT/m²] = xy</a:t>
            </a:r>
          </a:p>
          <a:p>
            <a:r>
              <a:rPr lang="fr-FR" altLang="zh-CN" sz="1400" dirty="0"/>
              <a:t>  h5 [mT/m²] = zy</a:t>
            </a:r>
          </a:p>
          <a:p>
            <a:r>
              <a:rPr lang="fr-FR" altLang="zh-CN" sz="1400" dirty="0"/>
              <a:t>  h6 [mT/m²] = 3z² - (x² + y² + z²)</a:t>
            </a:r>
          </a:p>
          <a:p>
            <a:r>
              <a:rPr lang="fr-FR" altLang="zh-CN" sz="1400" dirty="0"/>
              <a:t>  h7 [mT/m²] = xz</a:t>
            </a:r>
          </a:p>
          <a:p>
            <a:r>
              <a:rPr lang="fr-FR" altLang="zh-CN" sz="1400" dirty="0"/>
              <a:t>  h8 [mT/m²] = x² - y²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91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1F3288A6-308D-4E17-A7B9-A44E578E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0000" y="4320000"/>
            <a:ext cx="4762500" cy="42862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1E82F79-EAC3-4270-B8C2-63186601D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489" y="4320000"/>
            <a:ext cx="4762500" cy="428625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08330755-05BE-48DD-9BD7-B3C79C9C2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44" y="129000"/>
            <a:ext cx="12382500" cy="1905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3C170DC-1A7D-40F9-90FA-7E4F8D558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44" y="2034000"/>
            <a:ext cx="12382500" cy="1905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F9B9C9-61A8-4A6F-9257-564CD57D1ABE}"/>
              </a:ext>
            </a:extLst>
          </p:cNvPr>
          <p:cNvSpPr txBox="1"/>
          <p:nvPr/>
        </p:nvSpPr>
        <p:spPr>
          <a:xfrm>
            <a:off x="10142619" y="1921526"/>
            <a:ext cx="141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6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8BA8F62D-2780-45F1-BCDC-05008405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44" y="128538"/>
            <a:ext cx="12382500" cy="1905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211004CF-6122-4E26-ABFE-BC1563BCB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44" y="2033538"/>
            <a:ext cx="12382500" cy="2286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6284958C-7807-4AB9-A0F0-ADB6C48C0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44" y="4680000"/>
            <a:ext cx="12382500" cy="1905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3F9024DE-84BC-4B83-9BDA-E6F06B8F3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44" y="6585000"/>
            <a:ext cx="12382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3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1F3288A6-308D-4E17-A7B9-A44E578E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0000" y="4320000"/>
            <a:ext cx="4762500" cy="428625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940055E-8860-4A4B-8876-DD0B01DFC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489" y="4320000"/>
            <a:ext cx="4762500" cy="428625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1CE6DA6-39B5-4349-845D-540528EAD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44" y="129000"/>
            <a:ext cx="12382500" cy="1905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2E1FE40-665E-40F8-A193-37A463789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44" y="2034000"/>
            <a:ext cx="12382500" cy="1905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3CEA4C-ED39-4472-9DB3-76D880FE467B}"/>
              </a:ext>
            </a:extLst>
          </p:cNvPr>
          <p:cNvSpPr txBox="1"/>
          <p:nvPr/>
        </p:nvSpPr>
        <p:spPr>
          <a:xfrm>
            <a:off x="10142619" y="1921526"/>
            <a:ext cx="141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40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DF878D1-4D8E-4667-B6E7-923AD7B6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44" y="128538"/>
            <a:ext cx="12382500" cy="190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BFD40ED-2EE7-41A4-B9E8-8502FBD6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44" y="2033538"/>
            <a:ext cx="12382500" cy="2286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2F86760-1150-4CDD-AF38-3CF899E8A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44" y="4680000"/>
            <a:ext cx="12382500" cy="1905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1293640B-7F02-4E0F-B918-A40639A3F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44" y="6585000"/>
            <a:ext cx="12382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77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95</Words>
  <Application>Microsoft Office PowerPoint</Application>
  <PresentationFormat>自定义</PresentationFormat>
  <Paragraphs>12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Benny Zhang</dc:creator>
  <cp:lastModifiedBy>Benny Zhang</cp:lastModifiedBy>
  <cp:revision>7</cp:revision>
  <dcterms:created xsi:type="dcterms:W3CDTF">2024-04-28T12:26:12Z</dcterms:created>
  <dcterms:modified xsi:type="dcterms:W3CDTF">2024-04-29T02:36:30Z</dcterms:modified>
</cp:coreProperties>
</file>